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Line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Line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Lorem Ipsum Dolor"/>
          <p:cNvSpPr txBox="1"/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/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Line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Lorem Ipsum Dolor"/>
          <p:cNvSpPr txBox="1"/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Image"/>
          <p:cNvSpPr/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Title Text"/>
          <p:cNvSpPr txBox="1"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Lorem Ipsum Dolor"/>
          <p:cNvSpPr txBox="1"/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Image"/>
          <p:cNvSpPr/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Image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Image"/>
          <p:cNvSpPr/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Image"/>
          <p:cNvSpPr/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ger Vikings"/>
          <p:cNvSpPr txBox="1"/>
          <p:nvPr>
            <p:ph type="body" idx="13"/>
          </p:nvPr>
        </p:nvSpPr>
        <p:spPr>
          <a:xfrm>
            <a:off x="508000" y="3181350"/>
            <a:ext cx="7200901" cy="8382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1" i="0" sz="4400"/>
            </a:lvl1pPr>
          </a:lstStyle>
          <a:p>
            <a:pPr/>
            <a:r>
              <a:t>Tiger Vikings</a:t>
            </a:r>
          </a:p>
        </p:txBody>
      </p:sp>
      <p:sp>
        <p:nvSpPr>
          <p:cNvPr id="134" name="Shape 54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ENSE 470, Milestone 2</a:t>
            </a:r>
          </a:p>
        </p:txBody>
      </p:sp>
      <p:sp>
        <p:nvSpPr>
          <p:cNvPr id="135" name="Shape 55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02412">
              <a:defRPr sz="2322"/>
            </a:pPr>
            <a:r>
              <a:t>Samuel Iregbu, </a:t>
            </a:r>
          </a:p>
          <a:p>
            <a:pPr defTabSz="502412">
              <a:defRPr sz="2322"/>
            </a:pPr>
            <a:r>
              <a:t>Christian John, </a:t>
            </a:r>
          </a:p>
          <a:p>
            <a:pPr defTabSz="502412">
              <a:defRPr sz="2322"/>
            </a:pPr>
            <a:r>
              <a:t>Jay Denesik, </a:t>
            </a:r>
          </a:p>
          <a:p>
            <a:pPr defTabSz="502412">
              <a:defRPr sz="2322"/>
            </a:pPr>
            <a:r>
              <a:t>Uys Kriek</a:t>
            </a:r>
          </a:p>
          <a:p>
            <a:pPr defTabSz="502412">
              <a:defRPr sz="2322"/>
            </a:pPr>
          </a:p>
          <a:p>
            <a:pPr defTabSz="502412">
              <a:defRPr sz="2322"/>
            </a:pPr>
            <a:r>
              <a:t>January 25th,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1" sz="6800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Team Introductions:</a:t>
            </a:r>
          </a:p>
        </p:txBody>
      </p:sp>
      <p:sp>
        <p:nvSpPr>
          <p:cNvPr id="138" name="Shape 61"/>
          <p:cNvSpPr txBox="1"/>
          <p:nvPr>
            <p:ph type="body" idx="1"/>
          </p:nvPr>
        </p:nvSpPr>
        <p:spPr>
          <a:xfrm>
            <a:off x="322178" y="2628900"/>
            <a:ext cx="12174622" cy="6625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  <a:defRPr sz="3400"/>
            </a:pPr>
            <a:r>
              <a:rPr b="1"/>
              <a:t>Tiger Vikings</a:t>
            </a:r>
            <a:r>
              <a:t> </a:t>
            </a:r>
          </a:p>
          <a:p>
            <a:pPr marL="0" indent="0">
              <a:spcBef>
                <a:spcPts val="3000"/>
              </a:spcBef>
              <a:buSzTx/>
              <a:buNone/>
              <a:defRPr sz="2900"/>
            </a:pPr>
            <a:r>
              <a:t>Team members: Samuel Iregbu, Christian John,  Jay Denesik, Uys Kriek </a:t>
            </a:r>
          </a:p>
        </p:txBody>
      </p:sp>
      <p:pic>
        <p:nvPicPr>
          <p:cNvPr id="139" name="Shape 62" descr="Shape 6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2755" y="2324099"/>
            <a:ext cx="7113469" cy="5383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ge1image26922848.png" descr="page1image26922848.png"/>
          <p:cNvPicPr>
            <a:picLocks noChangeAspect="1"/>
          </p:cNvPicPr>
          <p:nvPr/>
        </p:nvPicPr>
        <p:blipFill>
          <a:blip r:embed="rId2">
            <a:extLst/>
          </a:blip>
          <a:srcRect l="18541" t="0" r="447" b="0"/>
          <a:stretch>
            <a:fillRect/>
          </a:stretch>
        </p:blipFill>
        <p:spPr>
          <a:xfrm>
            <a:off x="115326" y="0"/>
            <a:ext cx="12774072" cy="9579226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43" name="Software users sometimes use confusing acronyms when requiring software"/>
          <p:cNvSpPr/>
          <p:nvPr/>
        </p:nvSpPr>
        <p:spPr>
          <a:xfrm>
            <a:off x="8011594" y="5150360"/>
            <a:ext cx="4937815" cy="4605385"/>
          </a:xfrm>
          <a:prstGeom prst="star7">
            <a:avLst>
              <a:gd name="adj" fmla="val 23341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Software users sometimes use confusing acronyms when requiring software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age1image1767104.png" descr="page1image1767104.png"/>
          <p:cNvPicPr>
            <a:picLocks noChangeAspect="1"/>
          </p:cNvPicPr>
          <p:nvPr/>
        </p:nvPicPr>
        <p:blipFill>
          <a:blip r:embed="rId2">
            <a:extLst/>
          </a:blip>
          <a:srcRect l="18634" t="0" r="0" b="0"/>
          <a:stretch>
            <a:fillRect/>
          </a:stretch>
        </p:blipFill>
        <p:spPr>
          <a:xfrm>
            <a:off x="783" y="0"/>
            <a:ext cx="13003431" cy="9708727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47" name="Can obtain approval from wrong source"/>
          <p:cNvSpPr/>
          <p:nvPr/>
        </p:nvSpPr>
        <p:spPr>
          <a:xfrm>
            <a:off x="7848922" y="5129993"/>
            <a:ext cx="5014869" cy="4642211"/>
          </a:xfrm>
          <a:prstGeom prst="star7">
            <a:avLst>
              <a:gd name="adj" fmla="val 20626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Can obtain approval from wrong source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age1image3919808.png" descr="page1image3919808.png"/>
          <p:cNvPicPr>
            <a:picLocks noChangeAspect="1"/>
          </p:cNvPicPr>
          <p:nvPr/>
        </p:nvPicPr>
        <p:blipFill>
          <a:blip r:embed="rId2">
            <a:extLst/>
          </a:blip>
          <a:srcRect l="20281" t="0" r="647" b="3451"/>
          <a:stretch>
            <a:fillRect/>
          </a:stretch>
        </p:blipFill>
        <p:spPr>
          <a:xfrm>
            <a:off x="-41183" y="22781"/>
            <a:ext cx="13004970" cy="9646754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1" name="Software approver names are held in two different files"/>
          <p:cNvSpPr/>
          <p:nvPr/>
        </p:nvSpPr>
        <p:spPr>
          <a:xfrm>
            <a:off x="8621266" y="5996848"/>
            <a:ext cx="4372551" cy="3649447"/>
          </a:xfrm>
          <a:prstGeom prst="star7">
            <a:avLst>
              <a:gd name="adj" fmla="val 22986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Software approver names are held in two different files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54" name="page1image28998272.png" descr="page1image28998272.png"/>
          <p:cNvPicPr>
            <a:picLocks noChangeAspect="1"/>
          </p:cNvPicPr>
          <p:nvPr/>
        </p:nvPicPr>
        <p:blipFill>
          <a:blip r:embed="rId2">
            <a:extLst/>
          </a:blip>
          <a:srcRect l="20735" t="1647" r="131" b="1647"/>
          <a:stretch>
            <a:fillRect/>
          </a:stretch>
        </p:blipFill>
        <p:spPr>
          <a:xfrm>
            <a:off x="19049" y="63499"/>
            <a:ext cx="12966645" cy="9626456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6" name="Submissions lack required information"/>
          <p:cNvSpPr/>
          <p:nvPr/>
        </p:nvSpPr>
        <p:spPr>
          <a:xfrm>
            <a:off x="8774606" y="5701143"/>
            <a:ext cx="4338631" cy="4020570"/>
          </a:xfrm>
          <a:prstGeom prst="star7">
            <a:avLst>
              <a:gd name="adj" fmla="val 22389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Submissions lack required information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Capture.PNG.png" descr="Capture.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19" y="57178"/>
            <a:ext cx="12867551" cy="9639244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"/>
          <p:cNvSpPr txBox="1"/>
          <p:nvPr/>
        </p:nvSpPr>
        <p:spPr>
          <a:xfrm>
            <a:off x="1136650" y="-162268"/>
            <a:ext cx="12700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6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</a:p>
        </p:txBody>
      </p:sp>
      <p:sp>
        <p:nvSpPr>
          <p:cNvPr id="160" name="Line"/>
          <p:cNvSpPr/>
          <p:nvPr/>
        </p:nvSpPr>
        <p:spPr>
          <a:xfrm flipV="1">
            <a:off x="5610645" y="5481037"/>
            <a:ext cx="315899" cy="7010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61" name="Line"/>
          <p:cNvSpPr/>
          <p:nvPr/>
        </p:nvSpPr>
        <p:spPr>
          <a:xfrm flipV="1">
            <a:off x="7474133" y="5483240"/>
            <a:ext cx="385006" cy="6636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62" name="Line"/>
          <p:cNvSpPr/>
          <p:nvPr/>
        </p:nvSpPr>
        <p:spPr>
          <a:xfrm flipV="1">
            <a:off x="9411236" y="5417198"/>
            <a:ext cx="334224" cy="134005"/>
          </a:xfrm>
          <a:prstGeom prst="line">
            <a:avLst/>
          </a:prstGeom>
          <a:ln w="25400">
            <a:solidFill>
              <a:srgbClr val="41414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7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1" sz="6800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Group Reflection:</a:t>
            </a:r>
          </a:p>
        </p:txBody>
      </p:sp>
      <p:sp>
        <p:nvSpPr>
          <p:cNvPr id="165" name="Shape 75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8328" indent="-338328" defTabSz="420624">
              <a:spcBef>
                <a:spcPts val="1700"/>
              </a:spcBef>
              <a:defRPr sz="2592"/>
            </a:pPr>
            <a:r>
              <a:t>How did you feel about this milestone? What did you like about it? What did you dislike?	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This milestone helped in the planing out of future solution for the problems. We didn’t really dislike anything.  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What did you learn about yourself as you collaborated and worked through this milestone?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We learned how to work as a team. We also learned that we prefer to create our diagrams via pen and paper, rather than using software.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How will you use what you have learned going forward?</a:t>
            </a:r>
          </a:p>
          <a:p>
            <a:pPr lvl="1" marL="676656" indent="-338328" defTabSz="420624">
              <a:spcBef>
                <a:spcPts val="1700"/>
              </a:spcBef>
              <a:defRPr sz="1872"/>
            </a:pPr>
            <a:r>
              <a:t>We will be able to make use of idea sheets to properly outline solutions to our kaizen plans.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What “stuff &amp; things” related to this milestone would you want help with?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Nothing in particular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